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3" r:id="rId4"/>
    <p:sldId id="257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1/15/26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1/15/26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1/15/26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1/15/26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1/15/26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472FD6-1A34-F25E-8024-33DC0028C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Health District Housing Strategy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18FE42-1E65-337F-D0CA-CDC74682F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7" y="1826903"/>
            <a:ext cx="2763171" cy="2763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CEFB92-8417-B29B-46C8-4F9F3784B5B9}"/>
              </a:ext>
            </a:extLst>
          </p:cNvPr>
          <p:cNvSpPr txBox="1"/>
          <p:nvPr/>
        </p:nvSpPr>
        <p:spPr>
          <a:xfrm>
            <a:off x="4714504" y="2066306"/>
            <a:ext cx="707769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Prepare District-owned property for redevelopment </a:t>
            </a:r>
          </a:p>
          <a:p>
            <a:endParaRPr lang="en-US" sz="2000" b="1" dirty="0"/>
          </a:p>
          <a:p>
            <a:r>
              <a:rPr lang="en-US" sz="2000" b="1" dirty="0"/>
              <a:t>Partner with housing developer </a:t>
            </a:r>
          </a:p>
          <a:p>
            <a:endParaRPr lang="en-US" sz="2000" b="1" dirty="0"/>
          </a:p>
          <a:p>
            <a:r>
              <a:rPr lang="en-US" sz="2000" b="1" dirty="0"/>
              <a:t>Create 30 – 36 “workforce” housing units for health care and other essential workers and visiting specialists </a:t>
            </a:r>
          </a:p>
          <a:p>
            <a:endParaRPr lang="en-US" sz="2000" b="1" dirty="0"/>
          </a:p>
          <a:p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2DC94F-A976-726F-83CE-A4F3F2E1DBB5}"/>
              </a:ext>
            </a:extLst>
          </p:cNvPr>
          <p:cNvSpPr txBox="1"/>
          <p:nvPr/>
        </p:nvSpPr>
        <p:spPr>
          <a:xfrm>
            <a:off x="567559" y="5297214"/>
            <a:ext cx="373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January 2026 </a:t>
            </a:r>
          </a:p>
        </p:txBody>
      </p:sp>
    </p:spTree>
    <p:extLst>
      <p:ext uri="{BB962C8B-B14F-4D97-AF65-F5344CB8AC3E}">
        <p14:creationId xmlns:p14="http://schemas.microsoft.com/office/powerpoint/2010/main" val="785452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23130F-927C-57EE-070B-3A24054D2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2083DD-4137-A1A9-EDC1-12BE9BCE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622" y="638089"/>
            <a:ext cx="8592394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Health District 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B70E5-C86C-D685-4A37-EF7630723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699516"/>
            <a:ext cx="1837354" cy="1837354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89F275-C4EA-DAF8-456C-5BE1CA9B512E}"/>
              </a:ext>
            </a:extLst>
          </p:cNvPr>
          <p:cNvSpPr txBox="1"/>
          <p:nvPr/>
        </p:nvSpPr>
        <p:spPr>
          <a:xfrm>
            <a:off x="2468290" y="2536870"/>
            <a:ext cx="9089726" cy="36788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Oregon’s smallest health district, small operating levy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District owns skilled nursing facility and FQHC health center/pharmacy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Facilities employ 80 + staff in north Tillamook County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Serving increasingly aging population, as well as economically disadvantaged      population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District’s public profile now higher and more positive than it has been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Existing partnerships w/cities, county, Oregon foundations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082313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24351-A3EF-1044-B48C-A10AB26D7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F4B76C-3AA7-C5A7-0A19-42A5086FA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Health District 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88CE55-57ED-B89A-395E-9F7632C490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31" y="1826903"/>
            <a:ext cx="3204193" cy="3204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5F6CE1-1092-31A7-68CD-D10F42328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945" y="1939515"/>
            <a:ext cx="7772400" cy="388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39B5E6-A53B-2F8B-25A6-E55478EC3859}"/>
              </a:ext>
            </a:extLst>
          </p:cNvPr>
          <p:cNvSpPr txBox="1"/>
          <p:nvPr/>
        </p:nvSpPr>
        <p:spPr>
          <a:xfrm>
            <a:off x="4624552" y="6074542"/>
            <a:ext cx="5386347" cy="380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    Rinehart Memorial Hospital in the 1950’s </a:t>
            </a:r>
          </a:p>
        </p:txBody>
      </p:sp>
    </p:spTree>
    <p:extLst>
      <p:ext uri="{BB962C8B-B14F-4D97-AF65-F5344CB8AC3E}">
        <p14:creationId xmlns:p14="http://schemas.microsoft.com/office/powerpoint/2010/main" val="188765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9ED9C-CD87-4C47-1BA6-DCBA8FBAA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B540A4-78DE-64A9-F667-F6236E6FF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Health District Housing Objectives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1AA8A1-3129-B760-F95F-6E1444149B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3" y="1278499"/>
            <a:ext cx="1917194" cy="1917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F22F5-98C7-1296-9FFF-823EE0E022B0}"/>
              </a:ext>
            </a:extLst>
          </p:cNvPr>
          <p:cNvSpPr txBox="1"/>
          <p:nvPr/>
        </p:nvSpPr>
        <p:spPr>
          <a:xfrm>
            <a:off x="4714504" y="2066306"/>
            <a:ext cx="707769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CEF3D-B8B4-C6E1-9FA3-6A2CD911E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429481" y="-351690"/>
            <a:ext cx="5767751" cy="86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5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5E685A-0C01-1D9F-5871-42DCCB61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7BC5D0-B09A-4228-D83F-326F28594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Housing Challenges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2394A4-CEE9-BA18-75E8-7C108BB1B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699516"/>
            <a:ext cx="5458968" cy="5458968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943C6-BCA6-21F3-60A4-BA7EA5E11DB4}"/>
              </a:ext>
            </a:extLst>
          </p:cNvPr>
          <p:cNvSpPr txBox="1"/>
          <p:nvPr/>
        </p:nvSpPr>
        <p:spPr>
          <a:xfrm>
            <a:off x="6739128" y="2664886"/>
            <a:ext cx="4818888" cy="3550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Demo cost of old hospital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Limited District expertise and staff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</p:txBody>
      </p:sp>
    </p:spTree>
    <p:extLst>
      <p:ext uri="{BB962C8B-B14F-4D97-AF65-F5344CB8AC3E}">
        <p14:creationId xmlns:p14="http://schemas.microsoft.com/office/powerpoint/2010/main" val="504421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1AAE1E-5F1A-27CF-D551-770CAF1FE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C8FAF9-B175-2954-454D-FD94EBC95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Housing Opportunities  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01CC5-D4DA-A2EF-0866-1A19C55F54DF}"/>
              </a:ext>
            </a:extLst>
          </p:cNvPr>
          <p:cNvSpPr txBox="1"/>
          <p:nvPr/>
        </p:nvSpPr>
        <p:spPr>
          <a:xfrm>
            <a:off x="630936" y="266090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District-owned property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Supportive community and county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Existing residential zoning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B5C12-96FA-B4FD-45EF-8D1C50E302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80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89C212-7E05-009E-C91C-6A09721D2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16D35B-3B08-6CE1-0A9F-678C903C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District Housing Objectives 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C48A91-E96A-B524-9FC9-71A2303A6FBA}"/>
              </a:ext>
            </a:extLst>
          </p:cNvPr>
          <p:cNvSpPr txBox="1"/>
          <p:nvPr/>
        </p:nvSpPr>
        <p:spPr>
          <a:xfrm>
            <a:off x="630936" y="2761488"/>
            <a:ext cx="6933646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80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0" b="1" dirty="0"/>
              <a:t>Address medical staff recruiting/retention challenges related to available housing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0" b="1" dirty="0"/>
              <a:t>Retain public ownership of property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0" b="1" dirty="0"/>
              <a:t>Open to leasing/management arrangements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0" b="1" dirty="0"/>
              <a:t>If possible, create a modest revenue stream for District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FC2DF-7BF3-E46C-B4FF-1684A5442E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94" y="328353"/>
            <a:ext cx="4125606" cy="412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85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</TotalTime>
  <Words>172</Words>
  <Application>Microsoft Macintosh PowerPoint</Application>
  <PresentationFormat>Widescreen</PresentationFormat>
  <Paragraphs>54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Health District Housing Strategy</vt:lpstr>
      <vt:lpstr>Health District Background</vt:lpstr>
      <vt:lpstr>Health District Background</vt:lpstr>
      <vt:lpstr>Health District Housing Objectives </vt:lpstr>
      <vt:lpstr>Housing Challenges </vt:lpstr>
      <vt:lpstr>Housing Opportunities  </vt:lpstr>
      <vt:lpstr>District Housing Objectives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 Johnson</dc:creator>
  <cp:lastModifiedBy>Marc Johnson</cp:lastModifiedBy>
  <cp:revision>7</cp:revision>
  <dcterms:created xsi:type="dcterms:W3CDTF">2025-10-08T16:22:14Z</dcterms:created>
  <dcterms:modified xsi:type="dcterms:W3CDTF">2026-01-15T21:10:06Z</dcterms:modified>
</cp:coreProperties>
</file>