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c15bf2e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c15bf2e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c15bf2e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c15bf2e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c15bf2e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bc15bf2e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11" Type="http://schemas.openxmlformats.org/officeDocument/2006/relationships/image" Target="../media/image8.jpg"/><Relationship Id="rId10" Type="http://schemas.openxmlformats.org/officeDocument/2006/relationships/image" Target="../media/image13.jpg"/><Relationship Id="rId9" Type="http://schemas.openxmlformats.org/officeDocument/2006/relationships/image" Target="../media/image9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7.jp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0800" y="180025"/>
            <a:ext cx="8822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L-Property Future Home’s</a:t>
            </a:r>
            <a:endParaRPr sz="4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1212475"/>
            <a:ext cx="51036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Off of 8th &amp; 7th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Pre-</a:t>
            </a:r>
            <a:r>
              <a:rPr lang="en"/>
              <a:t>development</a:t>
            </a:r>
            <a:r>
              <a:rPr lang="en"/>
              <a:t> Stage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Currently pre-</a:t>
            </a:r>
            <a:r>
              <a:rPr lang="en"/>
              <a:t>Infrastructure</a:t>
            </a:r>
            <a:endParaRPr/>
          </a:p>
        </p:txBody>
      </p:sp>
      <p:pic>
        <p:nvPicPr>
          <p:cNvPr id="56" name="Google Shape;56;p13" title="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450" y="1092725"/>
            <a:ext cx="3156550" cy="405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2026-01-28_1026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960" y="2447625"/>
            <a:ext cx="3320264" cy="27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Untitled design (24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47624"/>
            <a:ext cx="3369836" cy="269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52575" y="194850"/>
            <a:ext cx="8520600" cy="8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Past Habitat Project</a:t>
            </a:r>
            <a:endParaRPr sz="4100"/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550125" y="4414650"/>
            <a:ext cx="8520600" cy="6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in 2023 for Single Mother of Four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 title="473233679_122186711516042187_626413708174621099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3000"/>
            <a:ext cx="2903424" cy="21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474800839_122188443938042187_496138612725135162_n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641" y="1552988"/>
            <a:ext cx="3267149" cy="21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475051896_122188444142042187_8038344504807278986_n.jpg"/>
          <p:cNvPicPr preferRelativeResize="0"/>
          <p:nvPr/>
        </p:nvPicPr>
        <p:blipFill rotWithShape="1">
          <a:blip r:embed="rId5">
            <a:alphaModFix/>
          </a:blip>
          <a:srcRect b="0" l="20759" r="21154" t="0"/>
          <a:stretch/>
        </p:blipFill>
        <p:spPr>
          <a:xfrm>
            <a:off x="6566600" y="1318487"/>
            <a:ext cx="2306575" cy="264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0" y="-193475"/>
            <a:ext cx="8520600" cy="11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Permanent Affordability</a:t>
            </a:r>
            <a:endParaRPr sz="4100"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11700" y="4302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Homes remain affordable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Resale restrictions limit price appreciation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to Land Trusts.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21650" y="1162225"/>
            <a:ext cx="46395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When a Habitat homeowner decides to sell, the home is resold at an affordable price to another low-income family.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protects against rising housing costs, ensuring long-term affordability in our community.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While homeowners still build some equity, the resale price is restricted to keep the home within reach of future families.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708225" y="1165050"/>
            <a:ext cx="33354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</a:rPr>
              <a:t>Why it Matters</a:t>
            </a:r>
            <a:endParaRPr sz="18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Our mission is to provide lasting affordability, so more families can benefit from homeownership without being priced out of the market.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311700" y="269775"/>
            <a:ext cx="85206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Volunteers &amp; Community Impact</a:t>
            </a:r>
            <a:endParaRPr sz="4100"/>
          </a:p>
        </p:txBody>
      </p:sp>
      <p:pic>
        <p:nvPicPr>
          <p:cNvPr id="81" name="Google Shape;81;p16" title="475833235_122189528222042187_499997265166533708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123" y="1060050"/>
            <a:ext cx="2084801" cy="27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475773166_122189767160042187_8774913987415429343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250" y="2937800"/>
            <a:ext cx="1580874" cy="210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465436608_122177467754042187_6376365919810759799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925" y="2971375"/>
            <a:ext cx="1629101" cy="217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476105596_122189780924042187_7349154717183126372_n (1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00" y="915802"/>
            <a:ext cx="2605225" cy="19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471276862_122183924204042187_5640985805155305196_n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00" y="2770001"/>
            <a:ext cx="1706700" cy="227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476037349_122190045518042187_4452471514854030547_n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5900" y="896550"/>
            <a:ext cx="1768001" cy="199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490540369_122201570048042187_372298158120271199_n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6728" y="1210999"/>
            <a:ext cx="2406702" cy="17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495542010_122203567658042187_1037248765150498071_n.jpg"/>
          <p:cNvPicPr preferRelativeResize="0"/>
          <p:nvPr/>
        </p:nvPicPr>
        <p:blipFill rotWithShape="1">
          <a:blip r:embed="rId10">
            <a:alphaModFix/>
          </a:blip>
          <a:srcRect b="16888" l="5599" r="21583" t="28277"/>
          <a:stretch/>
        </p:blipFill>
        <p:spPr>
          <a:xfrm>
            <a:off x="6467225" y="3485325"/>
            <a:ext cx="2639698" cy="149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461701484_122173989008042187_8213509421906877521_n.jpg"/>
          <p:cNvPicPr preferRelativeResize="0"/>
          <p:nvPr/>
        </p:nvPicPr>
        <p:blipFill rotWithShape="1">
          <a:blip r:embed="rId11">
            <a:alphaModFix/>
          </a:blip>
          <a:srcRect b="11843" l="16540" r="19274" t="36186"/>
          <a:stretch/>
        </p:blipFill>
        <p:spPr>
          <a:xfrm>
            <a:off x="3355900" y="2937800"/>
            <a:ext cx="1845638" cy="199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