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0" r:id="rId5"/>
    <p:sldId id="259" r:id="rId6"/>
    <p:sldId id="258" r:id="rId7"/>
    <p:sldId id="265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141"/>
    <p:restoredTop sz="96281"/>
  </p:normalViewPr>
  <p:slideViewPr>
    <p:cSldViewPr snapToGrid="0">
      <p:cViewPr varScale="1">
        <p:scale>
          <a:sx n="28" d="100"/>
          <a:sy n="28" d="100"/>
        </p:scale>
        <p:origin x="192" y="2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476A-3411-67C9-E965-B8005993D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675BF-CC4B-F5DC-63BB-5D309E374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2E9E-48AA-9C4A-55B0-9438F4D6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E6967-33F6-BF4E-050F-9464D0E67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2D28A-3A76-DC54-62D2-B42E30C7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3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2EAC-F22B-8D8B-FCAE-1E9289D7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9F1CA-B4DA-1FB2-466C-600D0014F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09ACD-A268-416D-C5D2-A1228C8E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FED12-0D06-9650-C62A-F5D44498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70768-4A2D-22BB-FDA5-B380C3DB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1B24F-6909-C079-5C74-5A121E16A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4DC2E-7DAA-3080-D290-89D0E608D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DE6E6-DE7F-2423-8822-5C0021B6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A09-7B0A-5C0B-E817-B41403C4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7D0B2-5AD1-8FC8-0894-D1E249A3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7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050C-10DE-1DBB-1A82-5BC30E1A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2E108-19D4-E207-D4DC-811F55A4E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803B7-61CB-D22D-63CA-51D65157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DA151-4749-973A-B617-8CA768F2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33B86-4869-C9C5-0619-70205E05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5EDB5-6A03-BEA7-5B78-56F4A488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9A4C2-8B01-6AA2-B4A8-0792FBB26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96FC-7561-8456-D4EC-8E5E525D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18AD0-3614-3B67-9142-CED704D61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536B4-8DEC-D285-7E91-8CF0F908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0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8CCF-8BA8-FA9B-D998-7863D420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181F3-1FD6-D0C8-D9C4-456E8F021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99BE6-D21A-F87F-4393-4252D6F9D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69E79-4EC4-1A64-5BDD-4A795D81F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6C330-E0EF-194D-D8C4-C0FA22C9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B9B5E-EDEF-49AD-43EF-E3E757CE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3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E4FF-1FE5-86C2-CFD6-B2D0234A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5E1AD-EB84-F5A4-4611-0C90824DC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EA90E-439E-E520-F201-BCD58FDEF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07F97-C69B-A867-BC22-B7E2B6090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A6656-4991-6A98-4D42-0F03E1FCD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595CEF-680C-3618-A311-C0339838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F6FED0-D363-9342-52B6-D56477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7B6041-9D0B-6A6B-F017-4E49FF7B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DE2D-FAB2-C6A0-6603-654A7321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9A2E5-8B31-60B9-D442-1FB4768D5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6A147-BB53-37D0-CBC4-BC6D24EF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37466-6F7D-07DD-104E-1D8BF330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9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3EB37-F1DE-6545-3395-CEDA9BAA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A1942-A3BD-7F44-757E-7985449D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6647B-0021-EFF7-6B35-F145FCF1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5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E2EA7-D25D-9485-BA18-5CE2B983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786A-7429-F470-0E8B-FE20732A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6B38E-951D-533A-FDB5-613C8A7D5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AC799-D0A0-6389-CA18-8925AC3A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D265C-597D-54E7-3088-AB98FF67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43326-0EF9-3255-9869-3E0BD45C0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F921-FBDA-E22A-F47F-1ACB5DE5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A0D5A-1B73-0EE1-828D-5C2053794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27F2C-2315-2756-9F1E-80A6C3339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0D753-F3E6-6BA1-FAAC-5E383AE1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1EF9A-95EC-C08D-C0E8-637461E8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0E4FC-8127-0CD5-BA8D-63782616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2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94552-36B3-049A-E639-E3B46A3D3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5D80C-C6E8-925A-5BF9-E0646E12E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13F4-765E-28A3-9FCC-779C72F6B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2C966-B2CC-DE4F-A12A-9D50C877D670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C0F7-BCBA-1E14-CABE-D1210F06E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04A93-EA35-FDBA-B16D-5EF8A11E5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3CC1F-ED11-E144-B9EC-2DBA24C5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9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15E53-FEFF-65C5-1ECB-05DE2E46F5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02D6E-1A6B-A505-6350-D0DFA74FED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008BA-BC60-C3FC-9751-EB46DD14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7" y="84961"/>
            <a:ext cx="10053144" cy="67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14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96A2-A386-C8B6-C5ED-375BACE8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97DAE1-AA28-6466-6342-8B06D6F4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876" y="365125"/>
            <a:ext cx="3883791" cy="402817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F5B85D-99EA-A310-C7F2-0A7E61DC1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60094" y="4740167"/>
            <a:ext cx="2274859" cy="184253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3E97D-EFD9-982D-21D7-7793E1B7A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676" y="2857105"/>
            <a:ext cx="4112175" cy="3330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524A20-1E40-34F6-340C-E5147A0A5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63" y="2302244"/>
            <a:ext cx="4112175" cy="42909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CA5897-C72B-A57B-010F-A07F4813F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4" y="149177"/>
            <a:ext cx="7772400" cy="20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1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9F8A9-2BB1-993F-DCEB-24905A8B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8059F1-4339-3E98-7ACC-B569CA228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374" y="0"/>
            <a:ext cx="10426261" cy="6952996"/>
          </a:xfrm>
        </p:spPr>
      </p:pic>
    </p:spTree>
    <p:extLst>
      <p:ext uri="{BB962C8B-B14F-4D97-AF65-F5344CB8AC3E}">
        <p14:creationId xmlns:p14="http://schemas.microsoft.com/office/powerpoint/2010/main" val="283118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8A8F-738E-A375-1A43-B36119BA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0D2A-0844-43E1-7C93-404EBED3A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B2312-CEAD-952F-73A8-BD3A6383C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963" y="491245"/>
            <a:ext cx="7122510" cy="5359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4FE2B-7CE0-E174-4427-7949C585B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47" y="2745741"/>
            <a:ext cx="2813269" cy="3770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639A34-15DA-EC83-F9E6-45FF6D7A7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56" y="218766"/>
            <a:ext cx="2354317" cy="23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1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10B6-5BEC-2366-A279-3C988EFB3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858C87-1FC6-4941-FBC9-3D0CF242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942" y="-251892"/>
            <a:ext cx="10941268" cy="7294179"/>
          </a:xfrm>
        </p:spPr>
      </p:pic>
    </p:spTree>
    <p:extLst>
      <p:ext uri="{BB962C8B-B14F-4D97-AF65-F5344CB8AC3E}">
        <p14:creationId xmlns:p14="http://schemas.microsoft.com/office/powerpoint/2010/main" val="254271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7504-CFD7-D586-1753-AAD499FA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D468A2-2FE2-EE6B-E29A-D9488B484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02" y="73570"/>
            <a:ext cx="10074433" cy="6716289"/>
          </a:xfrm>
        </p:spPr>
      </p:pic>
    </p:spTree>
    <p:extLst>
      <p:ext uri="{BB962C8B-B14F-4D97-AF65-F5344CB8AC3E}">
        <p14:creationId xmlns:p14="http://schemas.microsoft.com/office/powerpoint/2010/main" val="1965074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774DE-D302-3B59-7066-01B4EC95A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908003-819A-B65D-625F-0C13EF11D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659" y="0"/>
            <a:ext cx="10176377" cy="6784251"/>
          </a:xfrm>
        </p:spPr>
      </p:pic>
    </p:spTree>
    <p:extLst>
      <p:ext uri="{BB962C8B-B14F-4D97-AF65-F5344CB8AC3E}">
        <p14:creationId xmlns:p14="http://schemas.microsoft.com/office/powerpoint/2010/main" val="273240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10B6-5BEC-2366-A279-3C988EFB3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858C87-1FC6-4941-FBC9-3D0CF242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942" y="-251892"/>
            <a:ext cx="10941268" cy="7294179"/>
          </a:xfrm>
        </p:spPr>
      </p:pic>
    </p:spTree>
    <p:extLst>
      <p:ext uri="{BB962C8B-B14F-4D97-AF65-F5344CB8AC3E}">
        <p14:creationId xmlns:p14="http://schemas.microsoft.com/office/powerpoint/2010/main" val="185683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A457-4AD2-83B9-8B1C-9306DD3F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23638-7B3A-CBA4-D465-B6B66319F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657" y="160104"/>
            <a:ext cx="9806686" cy="6537791"/>
          </a:xfrm>
        </p:spPr>
      </p:pic>
    </p:spTree>
    <p:extLst>
      <p:ext uri="{BB962C8B-B14F-4D97-AF65-F5344CB8AC3E}">
        <p14:creationId xmlns:p14="http://schemas.microsoft.com/office/powerpoint/2010/main" val="393002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121C-EC27-02B6-7196-A3C0562F3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6F9913-734E-E5D4-DEEF-64E3D8242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21" y="111857"/>
            <a:ext cx="11814798" cy="6634286"/>
          </a:xfrm>
        </p:spPr>
      </p:pic>
    </p:spTree>
    <p:extLst>
      <p:ext uri="{BB962C8B-B14F-4D97-AF65-F5344CB8AC3E}">
        <p14:creationId xmlns:p14="http://schemas.microsoft.com/office/powerpoint/2010/main" val="1915851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coyotegardens.com</dc:creator>
  <cp:lastModifiedBy>kevin coyotegardens.com</cp:lastModifiedBy>
  <cp:revision>8</cp:revision>
  <dcterms:created xsi:type="dcterms:W3CDTF">2026-01-03T20:31:01Z</dcterms:created>
  <dcterms:modified xsi:type="dcterms:W3CDTF">2026-01-05T03:33:22Z</dcterms:modified>
</cp:coreProperties>
</file>